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4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41" autoAdjust="0"/>
  </p:normalViewPr>
  <p:slideViewPr>
    <p:cSldViewPr snapToGrid="0">
      <p:cViewPr varScale="1">
        <p:scale>
          <a:sx n="62" d="100"/>
          <a:sy n="62" d="100"/>
        </p:scale>
        <p:origin x="1488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A27E9-CB33-4CA0-9209-97DC8331E40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8E1F0-74EB-4FB7-8E2A-66C5EB5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150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Fforwm</a:t>
            </a:r>
            <a:r>
              <a:rPr lang="en-GB" dirty="0"/>
              <a:t> </a:t>
            </a:r>
            <a:r>
              <a:rPr lang="en-GB" dirty="0" err="1"/>
              <a:t>Ardudwy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8E1F0-74EB-4FB7-8E2A-66C5EB59438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72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097FA-29D7-8D85-F201-5189BC40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7ABCB-9595-4BD8-8CD1-1D219AC1174E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463AE-216E-8A4F-1D57-6C626256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91A03-BC5B-FD11-9CEF-D087F5297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F8F5F-54B8-449C-BB2B-7A33373D3A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84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52002-B1C5-111B-5C57-72ABA511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F1AC5-3FD2-40FB-8120-0B287BB8D376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AAC8-97B5-B949-5D3F-73C90E49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59A2B-C3CF-9503-285B-E0D3F8F88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30AB8-CC40-4A3C-9B4E-00BFEE4ABA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41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FC8D9-803A-6F8F-1263-7024E51FA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614A-275A-42D1-972E-AB38FD89E70A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A86AC-E5CB-8CAE-E06B-6FE2556F3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EE0A4-D9E4-2CC7-7C26-DE1EBA648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0F82A-0B1D-4EF9-96AF-616A9D3DF8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72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EF2B4-10FC-AF7C-45A0-04AE8C80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22142-48BE-4B5C-A3F5-92B04DC61D04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5A16-9220-E734-D742-A1856A11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36896-8B15-7E01-178A-74547E74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9AD09-1CE9-4690-A99F-677192EDDB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48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50031-E4B1-7680-C102-314059D39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4DF5B-EF6C-42FC-BAC0-E3032AA37CED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915C3-73B2-1FF0-5277-E2BA73B9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1E850-4521-8C12-5719-05D6C42D1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EDDCA-9FB5-41D3-805B-3516FD598E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16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BCBC6C-C249-9EC5-E172-78A36183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465BF-B406-443E-B709-F0BB1B63954C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621E72-57CF-896F-3E47-191FE26A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741E2E-1CF1-579D-43EE-1778ED1B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B8B72-FA9C-4900-A630-ED137041F1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E990E9-1CA2-520D-8DB8-02C6FA11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E9BDD-BB03-4A2D-8FA4-BFAE74CA685C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4A8AF7-4BF0-0D3A-CE1C-827DD1BDA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5651E59-416B-B15A-C5F5-5B86451B7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D1589-7B92-4166-AC27-4CA4DDED1C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53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3AE471D-28CD-6871-99DC-2D395E8F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54F33-C354-4D42-87D6-768913DDA616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FD6D47-5C42-79AA-BA8E-0D68AD83D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114CE5-9396-B5E3-EEA2-43FA6DB51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DA8E8-E809-4AB8-8F4F-C56F82D6C4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20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4BFBA00-0DC3-CD29-860A-F3DEC047E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56BC6-A25E-44C8-8EED-2DB7A31265C8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807C46A-B380-7F9A-CE62-4454A80F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3768BD-651F-ED9B-626F-29C7B6B6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04C2-D2BF-43DC-965D-566B00B4A3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0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0E8FE1-B175-C71F-A756-2C98DD6C9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A847B-2CE8-4519-9697-34AB9629AEE9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D1D6DA-23F4-B301-5FE6-00A10206B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F86879-FAA8-CA07-598A-DCEC4C68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68D0B-35F2-4FDC-840C-23670E82D3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90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AA3B3C4-752E-74DB-7704-3CA7DB604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CF4CA-7D70-48FA-80F8-D957730977CF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0F4D42B-805F-2020-43A7-68CAC6676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0C266A-2FB7-4C09-60FB-8C4CF9BC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422C6-D231-4B1F-BA2F-D4B9C16806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64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8FC"/>
            </a:gs>
            <a:gs pos="74001">
              <a:srgbClr val="ABC0E4"/>
            </a:gs>
            <a:gs pos="83000">
              <a:srgbClr val="ABC0E4"/>
            </a:gs>
            <a:gs pos="100000">
              <a:srgbClr val="C7D5E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82F8DB6-AD42-A637-6AF9-369D65CBF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DD33D1-B988-BC26-9C0F-26379F89D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F11BE-3824-0DF2-B1A6-A0C0BDEBC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9FDF8A-F443-41D4-8CAE-8A0DD0814F81}" type="datetimeFigureOut">
              <a:rPr lang="en-GB"/>
              <a:pPr>
                <a:defRPr/>
              </a:pPr>
              <a:t>01/05/2025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2AE20-BC5E-0FE6-07EC-827107A6C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E2074-518A-0BB3-588B-057DD2F8A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479831-36F7-46AB-9B48-EF20D91DAB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B33D3-C558-47F2-5A6A-083E360883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Adroddiad</a:t>
            </a:r>
            <a:r>
              <a:rPr lang="en-GB" dirty="0"/>
              <a:t> </a:t>
            </a:r>
            <a:r>
              <a:rPr lang="en-GB" dirty="0" err="1"/>
              <a:t>Blynyddol</a:t>
            </a:r>
            <a:br>
              <a:rPr lang="en-GB" dirty="0"/>
            </a:br>
            <a:r>
              <a:rPr lang="en-GB" dirty="0"/>
              <a:t>Cyngor Llanbedr</a:t>
            </a:r>
            <a:br>
              <a:rPr lang="en-GB" dirty="0"/>
            </a:br>
            <a:r>
              <a:rPr lang="en-GB" dirty="0"/>
              <a:t>2024/2025</a:t>
            </a: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B167F329-DAD5-ECD7-F835-9A6E809FE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463" y="3875088"/>
            <a:ext cx="37750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38D6147-E4F0-F302-A6D7-36BC05ECF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462" y="3875088"/>
            <a:ext cx="37750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FC39636A-0AF4-C66F-AF62-67BE1A8F43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780" y="1567543"/>
            <a:ext cx="10598020" cy="4609420"/>
          </a:xfrm>
        </p:spPr>
        <p:txBody>
          <a:bodyPr/>
          <a:lstStyle/>
          <a:p>
            <a:pPr eaLnBrk="1" hangingPunct="1"/>
            <a:r>
              <a:rPr lang="en-GB" altLang="en-US" sz="2400" dirty="0"/>
              <a:t>Wedi </a:t>
            </a:r>
            <a:r>
              <a:rPr lang="en-GB" altLang="en-US" sz="2400" dirty="0" err="1"/>
              <a:t>gorfod</a:t>
            </a:r>
            <a:r>
              <a:rPr lang="en-GB" altLang="en-US" sz="2400" dirty="0"/>
              <a:t>   </a:t>
            </a:r>
            <a:r>
              <a:rPr lang="en-GB" altLang="en-US" sz="2400" dirty="0" err="1"/>
              <a:t>cynyddu</a:t>
            </a:r>
            <a:r>
              <a:rPr lang="en-GB" altLang="en-US" sz="2400" dirty="0"/>
              <a:t> y </a:t>
            </a:r>
            <a:r>
              <a:rPr lang="en-GB" altLang="en-US" sz="2400" dirty="0" err="1"/>
              <a:t>presept</a:t>
            </a:r>
            <a:r>
              <a:rPr lang="en-GB" altLang="en-US" sz="2400" dirty="0"/>
              <a:t>. Er </a:t>
            </a:r>
            <a:r>
              <a:rPr lang="en-GB" altLang="en-US" sz="2400" dirty="0" err="1"/>
              <a:t>nad</a:t>
            </a:r>
            <a:r>
              <a:rPr lang="en-GB" altLang="en-US" sz="2400" dirty="0"/>
              <a:t> </a:t>
            </a:r>
            <a:r>
              <a:rPr lang="en-GB" altLang="en-US" sz="2400" dirty="0" err="1"/>
              <a:t>ydym</a:t>
            </a:r>
            <a:r>
              <a:rPr lang="en-GB" altLang="en-US" sz="2400" dirty="0"/>
              <a:t> </a:t>
            </a:r>
            <a:r>
              <a:rPr lang="en-GB" altLang="en-US" sz="2400" dirty="0" err="1"/>
              <a:t>yn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rhoi</a:t>
            </a:r>
            <a:r>
              <a:rPr lang="en-GB" altLang="en-US" sz="2400" dirty="0"/>
              <a:t> </a:t>
            </a:r>
            <a:r>
              <a:rPr lang="en-GB" altLang="en-US" sz="2400" dirty="0" err="1"/>
              <a:t>tuag</a:t>
            </a:r>
            <a:r>
              <a:rPr lang="en-GB" altLang="en-US" sz="2400" dirty="0"/>
              <a:t> at HAL </a:t>
            </a:r>
            <a:r>
              <a:rPr lang="en-GB" altLang="en-US" sz="2400" dirty="0" err="1"/>
              <a:t>mwyach</a:t>
            </a:r>
            <a:r>
              <a:rPr lang="en-GB" altLang="en-US" sz="2400" dirty="0"/>
              <a:t>.  </a:t>
            </a:r>
            <a:r>
              <a:rPr lang="en-GB" altLang="en-US" sz="2400" dirty="0" err="1"/>
              <a:t>Mwy</a:t>
            </a:r>
            <a:r>
              <a:rPr lang="en-GB" altLang="en-US" sz="2400" dirty="0"/>
              <a:t> o </a:t>
            </a:r>
            <a:r>
              <a:rPr lang="en-GB" altLang="en-US" sz="2400" dirty="0" err="1"/>
              <a:t>ofyn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yn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lleol</a:t>
            </a:r>
            <a:r>
              <a:rPr lang="en-GB" altLang="en-US" sz="2400" dirty="0"/>
              <a:t>  - Y Neuadd, </a:t>
            </a:r>
            <a:r>
              <a:rPr lang="en-GB" altLang="en-US" sz="2400" dirty="0" err="1"/>
              <a:t>Cylch</a:t>
            </a:r>
            <a:r>
              <a:rPr lang="en-GB" altLang="en-US" sz="2400" dirty="0"/>
              <a:t> </a:t>
            </a:r>
            <a:r>
              <a:rPr lang="en-GB" altLang="en-US" sz="2400" dirty="0" err="1"/>
              <a:t>Meithrin</a:t>
            </a:r>
            <a:r>
              <a:rPr lang="en-GB" altLang="en-US" sz="2400" dirty="0"/>
              <a:t>, Ysgol </a:t>
            </a:r>
            <a:r>
              <a:rPr lang="en-GB" altLang="en-US" sz="2400" dirty="0" err="1"/>
              <a:t>Gynradd</a:t>
            </a:r>
            <a:endParaRPr lang="en-GB" altLang="en-US" sz="2400" dirty="0"/>
          </a:p>
          <a:p>
            <a:pPr eaLnBrk="1" hangingPunct="1"/>
            <a:r>
              <a:rPr lang="en-GB" altLang="en-US" sz="2400" dirty="0" err="1"/>
              <a:t>Cyfranogi</a:t>
            </a:r>
            <a:r>
              <a:rPr lang="en-GB" altLang="en-US" sz="2400" dirty="0"/>
              <a:t> at </a:t>
            </a:r>
            <a:r>
              <a:rPr lang="en-GB" altLang="en-US" sz="2400" dirty="0" err="1"/>
              <a:t>achosion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lleol</a:t>
            </a:r>
            <a:r>
              <a:rPr lang="en-GB" altLang="en-US" sz="2400" dirty="0"/>
              <a:t> </a:t>
            </a:r>
            <a:r>
              <a:rPr lang="en-GB" altLang="en-US" sz="2400" dirty="0" err="1"/>
              <a:t>yn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unig</a:t>
            </a:r>
            <a:r>
              <a:rPr lang="en-GB" altLang="en-US" sz="2400" dirty="0"/>
              <a:t>.</a:t>
            </a:r>
          </a:p>
          <a:p>
            <a:pPr eaLnBrk="1" hangingPunct="1"/>
            <a:r>
              <a:rPr lang="en-GB" altLang="en-US" sz="2400" dirty="0" err="1"/>
              <a:t>Gwelliant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cae</a:t>
            </a:r>
            <a:r>
              <a:rPr lang="en-GB" altLang="en-US" sz="2400" dirty="0"/>
              <a:t> </a:t>
            </a:r>
            <a:r>
              <a:rPr lang="en-GB" altLang="en-US" sz="2400" dirty="0" err="1"/>
              <a:t>chwarae</a:t>
            </a:r>
            <a:r>
              <a:rPr lang="en-GB" altLang="en-US" sz="2400" dirty="0"/>
              <a:t> – goals Newydd </a:t>
            </a:r>
            <a:r>
              <a:rPr lang="en-GB" altLang="en-US" sz="2400" dirty="0" err="1"/>
              <a:t>rhain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wedi</a:t>
            </a:r>
            <a:r>
              <a:rPr lang="en-GB" altLang="en-US" sz="2400" dirty="0"/>
              <a:t> </a:t>
            </a:r>
            <a:r>
              <a:rPr lang="en-GB" altLang="en-US" sz="2400" dirty="0" err="1"/>
              <a:t>eu</a:t>
            </a:r>
            <a:r>
              <a:rPr lang="en-GB" altLang="en-US" sz="2400" dirty="0"/>
              <a:t> </a:t>
            </a:r>
            <a:r>
              <a:rPr lang="en-GB" altLang="en-US" sz="2400" dirty="0" err="1"/>
              <a:t>gosod</a:t>
            </a:r>
            <a:endParaRPr lang="en-GB" altLang="en-US" sz="2400" dirty="0"/>
          </a:p>
          <a:p>
            <a:pPr eaLnBrk="1" hangingPunct="1"/>
            <a:r>
              <a:rPr lang="en-GB" altLang="en-US" sz="2400" dirty="0" err="1"/>
              <a:t>Parhau</a:t>
            </a:r>
            <a:r>
              <a:rPr lang="en-GB" altLang="en-US" sz="2400" dirty="0"/>
              <a:t> </a:t>
            </a:r>
            <a:r>
              <a:rPr lang="en-GB" altLang="en-US" sz="2400" dirty="0" err="1"/>
              <a:t>gyda</a:t>
            </a:r>
            <a:r>
              <a:rPr lang="en-GB" altLang="en-US" sz="2400" dirty="0"/>
              <a:t> </a:t>
            </a:r>
            <a:r>
              <a:rPr lang="en-GB" altLang="en-US" sz="2400" dirty="0" err="1"/>
              <a:t>prosiect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coedlannau</a:t>
            </a:r>
            <a:r>
              <a:rPr lang="en-GB" altLang="en-US" sz="2400" dirty="0"/>
              <a:t>/</a:t>
            </a:r>
            <a:r>
              <a:rPr lang="en-GB" altLang="en-US" sz="2400" dirty="0" err="1"/>
              <a:t>llwybrau</a:t>
            </a:r>
            <a:r>
              <a:rPr lang="en-GB" altLang="en-US" sz="2400" dirty="0"/>
              <a:t> – </a:t>
            </a:r>
            <a:r>
              <a:rPr lang="en-GB" altLang="en-US" sz="2400" dirty="0" err="1"/>
              <a:t>ar</a:t>
            </a:r>
            <a:r>
              <a:rPr lang="en-GB" altLang="en-US" sz="2400" dirty="0"/>
              <a:t> </a:t>
            </a:r>
            <a:r>
              <a:rPr lang="en-GB" altLang="en-US" sz="2400" dirty="0" err="1"/>
              <a:t>gyfer</a:t>
            </a:r>
            <a:r>
              <a:rPr lang="en-GB" altLang="en-US" sz="2400" dirty="0"/>
              <a:t> </a:t>
            </a:r>
            <a:r>
              <a:rPr lang="en-GB" altLang="en-US" sz="2400" dirty="0" err="1"/>
              <a:t>pobl</a:t>
            </a:r>
            <a:r>
              <a:rPr lang="en-GB" altLang="en-US" sz="2400" dirty="0"/>
              <a:t> </a:t>
            </a:r>
            <a:r>
              <a:rPr lang="en-GB" altLang="en-US" sz="2400" dirty="0" err="1"/>
              <a:t>leol</a:t>
            </a:r>
            <a:r>
              <a:rPr lang="en-GB" altLang="en-US" sz="2400" dirty="0"/>
              <a:t> ac </a:t>
            </a:r>
            <a:r>
              <a:rPr lang="en-GB" altLang="en-US" sz="2400" dirty="0" err="1"/>
              <a:t>ymwelwyr</a:t>
            </a:r>
            <a:r>
              <a:rPr lang="en-GB" altLang="en-US" sz="2400" dirty="0"/>
              <a:t> </a:t>
            </a:r>
            <a:r>
              <a:rPr lang="en-GB" altLang="en-US" sz="2400" dirty="0" err="1"/>
              <a:t>i’r</a:t>
            </a:r>
            <a:r>
              <a:rPr lang="en-GB" altLang="en-US" sz="2400" dirty="0"/>
              <a:t> </a:t>
            </a:r>
            <a:r>
              <a:rPr lang="en-GB" altLang="en-US" sz="2400" dirty="0" err="1"/>
              <a:t>ardal</a:t>
            </a:r>
            <a:endParaRPr lang="en-GB" altLang="en-US" sz="2400" dirty="0"/>
          </a:p>
          <a:p>
            <a:pPr eaLnBrk="1" hangingPunct="1"/>
            <a:r>
              <a:rPr lang="en-GB" altLang="en-US" sz="2400" dirty="0"/>
              <a:t>Bod </a:t>
            </a:r>
            <a:r>
              <a:rPr lang="en-GB" altLang="en-US" sz="2400" dirty="0" err="1"/>
              <a:t>yn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fwy</a:t>
            </a:r>
            <a:r>
              <a:rPr lang="en-GB" altLang="en-US" sz="2400" dirty="0"/>
              <a:t> </a:t>
            </a:r>
            <a:r>
              <a:rPr lang="en-GB" altLang="en-US" sz="2400" dirty="0" err="1"/>
              <a:t>atebol</a:t>
            </a:r>
            <a:r>
              <a:rPr lang="en-GB" altLang="en-US" sz="2400" dirty="0"/>
              <a:t> </a:t>
            </a:r>
            <a:r>
              <a:rPr lang="en-GB" altLang="en-US" sz="2400" dirty="0" err="1"/>
              <a:t>i’r</a:t>
            </a:r>
            <a:r>
              <a:rPr lang="en-GB" altLang="en-US" sz="2400" dirty="0"/>
              <a:t> </a:t>
            </a:r>
            <a:r>
              <a:rPr lang="en-GB" altLang="en-US" sz="2400" dirty="0" err="1"/>
              <a:t>Cyhoedd</a:t>
            </a:r>
            <a:r>
              <a:rPr lang="en-GB" altLang="en-US" sz="2400" dirty="0"/>
              <a:t>- </a:t>
            </a:r>
            <a:r>
              <a:rPr lang="en-GB" altLang="en-US" sz="2400" dirty="0" err="1"/>
              <a:t>gwell</a:t>
            </a:r>
            <a:r>
              <a:rPr lang="en-GB" altLang="en-US" sz="2400" dirty="0"/>
              <a:t> </a:t>
            </a:r>
            <a:r>
              <a:rPr lang="en-GB" altLang="en-US" sz="2400" dirty="0" err="1"/>
              <a:t>defnydd</a:t>
            </a:r>
            <a:r>
              <a:rPr lang="en-GB" altLang="en-US" sz="2400" dirty="0"/>
              <a:t> o </a:t>
            </a:r>
            <a:r>
              <a:rPr lang="en-GB" altLang="en-US" sz="2400" dirty="0" err="1"/>
              <a:t>wefan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newydd</a:t>
            </a:r>
            <a:r>
              <a:rPr lang="en-GB" altLang="en-US" sz="2400" dirty="0"/>
              <a:t> a </a:t>
            </a:r>
            <a:r>
              <a:rPr lang="en-GB" altLang="en-US" sz="2400" dirty="0" err="1"/>
              <a:t>bwrdd</a:t>
            </a:r>
            <a:r>
              <a:rPr lang="en-GB" altLang="en-US" sz="2400" dirty="0"/>
              <a:t> </a:t>
            </a:r>
            <a:r>
              <a:rPr lang="en-GB" altLang="en-US" sz="2400" dirty="0" err="1"/>
              <a:t>hysbysebu</a:t>
            </a:r>
            <a:r>
              <a:rPr lang="en-GB" altLang="en-US" sz="2400" dirty="0"/>
              <a:t>.</a:t>
            </a:r>
          </a:p>
          <a:p>
            <a:pPr eaLnBrk="1" hangingPunct="1"/>
            <a:r>
              <a:rPr lang="en-GB" altLang="en-US" sz="2400" dirty="0"/>
              <a:t>Bod y Cyngor o </a:t>
            </a:r>
            <a:r>
              <a:rPr lang="en-GB" altLang="en-US" sz="2400" dirty="0" err="1"/>
              <a:t>blaid</a:t>
            </a:r>
            <a:r>
              <a:rPr lang="en-GB" altLang="en-US" sz="2400" dirty="0"/>
              <a:t> y </a:t>
            </a:r>
            <a:r>
              <a:rPr lang="en-GB" altLang="en-US" sz="2400" dirty="0" err="1"/>
              <a:t>ffordd</a:t>
            </a:r>
            <a:r>
              <a:rPr lang="en-GB" altLang="en-US" sz="2400" dirty="0"/>
              <a:t> Newydd.</a:t>
            </a:r>
          </a:p>
          <a:p>
            <a:pPr eaLnBrk="1" hangingPunct="1"/>
            <a:r>
              <a:rPr lang="en-GB" altLang="en-US" dirty="0"/>
              <a:t>Gyda 9 </a:t>
            </a:r>
            <a:r>
              <a:rPr lang="en-GB" altLang="en-US" dirty="0" err="1"/>
              <a:t>Cynghorydd</a:t>
            </a:r>
            <a:r>
              <a:rPr lang="en-GB" altLang="en-US" dirty="0"/>
              <a:t> a 2 </a:t>
            </a:r>
            <a:r>
              <a:rPr lang="en-GB" altLang="en-US" dirty="0" err="1"/>
              <a:t>Swyddog</a:t>
            </a:r>
            <a:r>
              <a:rPr lang="en-GB" altLang="en-US" dirty="0"/>
              <a:t> </a:t>
            </a:r>
            <a:r>
              <a:rPr lang="en-GB" altLang="en-US" dirty="0" err="1"/>
              <a:t>Cynrychioli</a:t>
            </a:r>
            <a:r>
              <a:rPr lang="en-GB" altLang="en-US" dirty="0"/>
              <a:t> </a:t>
            </a:r>
            <a:r>
              <a:rPr lang="en-GB" altLang="en-US" dirty="0" err="1"/>
              <a:t>ar</a:t>
            </a:r>
            <a:r>
              <a:rPr lang="en-GB" altLang="en-US" dirty="0"/>
              <a:t> </a:t>
            </a:r>
            <a:r>
              <a:rPr lang="en-GB" altLang="en-US" dirty="0" err="1"/>
              <a:t>Gyngor</a:t>
            </a:r>
            <a:r>
              <a:rPr lang="en-GB" altLang="en-US" dirty="0"/>
              <a:t> Gwynedd- </a:t>
            </a:r>
            <a:r>
              <a:rPr lang="en-GB" altLang="en-US" dirty="0" err="1"/>
              <a:t>ymlaen</a:t>
            </a:r>
            <a:r>
              <a:rPr lang="en-GB" altLang="en-US" dirty="0"/>
              <a:t> a </a:t>
            </a:r>
            <a:r>
              <a:rPr lang="en-GB" altLang="en-US" dirty="0" err="1"/>
              <a:t>ni</a:t>
            </a:r>
            <a:r>
              <a:rPr lang="en-GB" altLang="en-US" dirty="0"/>
              <a:t> </a:t>
            </a:r>
            <a:r>
              <a:rPr lang="en-GB" altLang="en-US" dirty="0" err="1"/>
              <a:t>i’r</a:t>
            </a:r>
            <a:r>
              <a:rPr lang="en-GB" altLang="en-US" dirty="0"/>
              <a:t> </a:t>
            </a:r>
            <a:r>
              <a:rPr lang="en-GB" altLang="en-US" dirty="0" err="1"/>
              <a:t>dyfodol</a:t>
            </a:r>
            <a:r>
              <a:rPr lang="en-GB" altLang="en-US" dirty="0"/>
              <a:t> </a:t>
            </a:r>
            <a:r>
              <a:rPr lang="en-GB" altLang="en-US" dirty="0" err="1"/>
              <a:t>yn</a:t>
            </a:r>
            <a:r>
              <a:rPr lang="en-GB" altLang="en-US" dirty="0"/>
              <a:t> </a:t>
            </a:r>
            <a:r>
              <a:rPr lang="en-GB" altLang="en-US" dirty="0" err="1"/>
              <a:t>ffyddiog</a:t>
            </a:r>
            <a:r>
              <a:rPr lang="en-GB" altLang="en-US" dirty="0"/>
              <a:t> er </a:t>
            </a:r>
            <a:r>
              <a:rPr lang="en-GB" altLang="en-US" dirty="0" err="1"/>
              <a:t>lles</a:t>
            </a:r>
            <a:r>
              <a:rPr lang="en-GB" altLang="en-US" dirty="0"/>
              <a:t> pobl Llanbedr </a:t>
            </a:r>
            <a:r>
              <a:rPr lang="en-GB" altLang="en-US" dirty="0" err="1"/>
              <a:t>a’r</a:t>
            </a:r>
            <a:r>
              <a:rPr lang="en-GB" altLang="en-US" dirty="0"/>
              <a:t> </a:t>
            </a:r>
            <a:r>
              <a:rPr lang="en-GB" altLang="en-US" dirty="0" err="1"/>
              <a:t>ardal</a:t>
            </a:r>
            <a:r>
              <a:rPr lang="en-GB" altLang="en-US" dirty="0"/>
              <a:t>.</a:t>
            </a:r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047422-8492-2539-6FF7-B05AC2115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 </a:t>
            </a:r>
            <a:r>
              <a:rPr lang="en-GB" dirty="0" err="1"/>
              <a:t>Dyfodol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E36630-56DB-2F86-9F8F-4CD3CBEEB276}"/>
              </a:ext>
            </a:extLst>
          </p:cNvPr>
          <p:cNvSpPr txBox="1"/>
          <p:nvPr/>
        </p:nvSpPr>
        <p:spPr>
          <a:xfrm>
            <a:off x="751114" y="631371"/>
            <a:ext cx="105591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FFORWM ARDUDWY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*</a:t>
            </a:r>
            <a:r>
              <a:rPr lang="en-GB" dirty="0" err="1"/>
              <a:t>Cychwyn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pan </a:t>
            </a:r>
            <a:r>
              <a:rPr lang="en-GB" dirty="0" err="1"/>
              <a:t>angen</a:t>
            </a:r>
            <a:r>
              <a:rPr lang="en-GB" dirty="0"/>
              <a:t> </a:t>
            </a:r>
            <a:r>
              <a:rPr lang="en-GB" dirty="0" err="1"/>
              <a:t>gwybod</a:t>
            </a:r>
            <a:r>
              <a:rPr lang="en-GB" dirty="0"/>
              <a:t> </a:t>
            </a:r>
            <a:r>
              <a:rPr lang="en-GB" dirty="0" err="1"/>
              <a:t>pwy</a:t>
            </a:r>
            <a:r>
              <a:rPr lang="en-GB" dirty="0"/>
              <a:t> </a:t>
            </a:r>
            <a:r>
              <a:rPr lang="en-GB" dirty="0" err="1"/>
              <a:t>oedd</a:t>
            </a:r>
            <a:r>
              <a:rPr lang="en-GB" dirty="0"/>
              <a:t> am </a:t>
            </a:r>
            <a:r>
              <a:rPr lang="en-GB" dirty="0" err="1"/>
              <a:t>gyfranogi</a:t>
            </a:r>
            <a:r>
              <a:rPr lang="en-GB" dirty="0"/>
              <a:t> </a:t>
            </a:r>
            <a:r>
              <a:rPr lang="en-GB" dirty="0" err="1"/>
              <a:t>drwy’r</a:t>
            </a:r>
            <a:r>
              <a:rPr lang="en-GB" dirty="0"/>
              <a:t> </a:t>
            </a:r>
            <a:r>
              <a:rPr lang="en-GB" dirty="0" err="1"/>
              <a:t>Presept</a:t>
            </a:r>
            <a:r>
              <a:rPr lang="en-GB" dirty="0"/>
              <a:t> I HAL.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/>
              <a:t>Cynghorwyr</a:t>
            </a:r>
            <a:r>
              <a:rPr lang="en-GB" dirty="0"/>
              <a:t> 2 o bob </a:t>
            </a:r>
            <a:r>
              <a:rPr lang="en-GB" dirty="0" err="1"/>
              <a:t>Cyngor</a:t>
            </a:r>
            <a:r>
              <a:rPr lang="en-GB" dirty="0"/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/>
              <a:t>Lleoliad</a:t>
            </a:r>
            <a:r>
              <a:rPr lang="en-GB" dirty="0"/>
              <a:t> Llanbedr – </a:t>
            </a:r>
            <a:r>
              <a:rPr lang="en-GB" dirty="0" err="1"/>
              <a:t>canolig</a:t>
            </a:r>
            <a:endParaRPr lang="en-GB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/>
              <a:t>Cyfansoddiad</a:t>
            </a:r>
            <a:endParaRPr lang="en-GB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/>
              <a:t>Cyfarfod</a:t>
            </a:r>
            <a:r>
              <a:rPr lang="en-GB" dirty="0"/>
              <a:t> bob 3 mis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/>
              <a:t>Materion</a:t>
            </a:r>
            <a:r>
              <a:rPr lang="en-GB" dirty="0"/>
              <a:t> o </a:t>
            </a:r>
            <a:r>
              <a:rPr lang="en-GB" dirty="0" err="1"/>
              <a:t>bwys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y </a:t>
            </a:r>
            <a:r>
              <a:rPr lang="en-GB" dirty="0" err="1"/>
              <a:t>Cynghorau</a:t>
            </a:r>
            <a:endParaRPr lang="en-GB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/>
              <a:t>Pethau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trafod</a:t>
            </a:r>
            <a:r>
              <a:rPr lang="en-GB" dirty="0"/>
              <a:t> – </a:t>
            </a:r>
            <a:r>
              <a:rPr lang="en-GB" dirty="0" err="1"/>
              <a:t>cyflymdra</a:t>
            </a:r>
            <a:r>
              <a:rPr lang="en-GB" dirty="0"/>
              <a:t>, CCTV, </a:t>
            </a:r>
            <a:r>
              <a:rPr lang="en-GB" dirty="0" err="1"/>
              <a:t>Trafnidiaeth</a:t>
            </a:r>
            <a:r>
              <a:rPr lang="en-GB" dirty="0"/>
              <a:t> Llanbedr, </a:t>
            </a:r>
            <a:r>
              <a:rPr lang="en-GB" dirty="0" err="1"/>
              <a:t>Ceir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dympio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anghyfreithlon</a:t>
            </a:r>
            <a:r>
              <a:rPr lang="en-GB" dirty="0"/>
              <a:t>, </a:t>
            </a:r>
            <a:r>
              <a:rPr lang="en-GB" dirty="0" err="1"/>
              <a:t>grantiau</a:t>
            </a:r>
            <a:r>
              <a:rPr lang="en-GB" dirty="0"/>
              <a:t> a </a:t>
            </a:r>
            <a:r>
              <a:rPr lang="en-GB" dirty="0" err="1"/>
              <a:t>llawer</a:t>
            </a:r>
            <a:r>
              <a:rPr lang="en-GB" dirty="0"/>
              <a:t> </a:t>
            </a:r>
            <a:r>
              <a:rPr lang="en-GB" dirty="0" err="1"/>
              <a:t>mwy</a:t>
            </a:r>
            <a:r>
              <a:rPr lang="en-GB" dirty="0"/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/>
              <a:t>Pob</a:t>
            </a:r>
            <a:r>
              <a:rPr lang="en-GB" dirty="0"/>
              <a:t> </a:t>
            </a:r>
            <a:r>
              <a:rPr lang="en-GB" dirty="0" err="1"/>
              <a:t>Cyngor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falch</a:t>
            </a:r>
            <a:r>
              <a:rPr lang="en-GB" dirty="0"/>
              <a:t> o </a:t>
            </a:r>
            <a:r>
              <a:rPr lang="en-GB" dirty="0" err="1"/>
              <a:t>gael</a:t>
            </a:r>
            <a:r>
              <a:rPr lang="en-GB" dirty="0"/>
              <a:t> bod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rhan</a:t>
            </a:r>
            <a:r>
              <a:rPr lang="en-GB" dirty="0"/>
              <a:t> o </a:t>
            </a:r>
            <a:r>
              <a:rPr lang="en-GB" dirty="0" err="1"/>
              <a:t>hwn</a:t>
            </a:r>
            <a:r>
              <a:rPr lang="en-GB" dirty="0"/>
              <a:t>, ac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gweld</a:t>
            </a:r>
            <a:r>
              <a:rPr lang="en-GB" dirty="0"/>
              <a:t> </a:t>
            </a:r>
            <a:r>
              <a:rPr lang="en-GB" dirty="0" err="1"/>
              <a:t>gwerth</a:t>
            </a:r>
            <a:r>
              <a:rPr lang="en-GB" dirty="0"/>
              <a:t> </a:t>
            </a:r>
            <a:r>
              <a:rPr lang="en-GB" dirty="0" err="1"/>
              <a:t>mewn</a:t>
            </a:r>
            <a:r>
              <a:rPr lang="en-GB" dirty="0"/>
              <a:t> </a:t>
            </a:r>
            <a:r>
              <a:rPr lang="en-GB" dirty="0" err="1"/>
              <a:t>cario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ymlaen</a:t>
            </a:r>
            <a:r>
              <a:rPr lang="en-GB" dirty="0"/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556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16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84CD02CB-972E-3D0E-3969-15AEB564D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Gair </a:t>
            </a:r>
            <a:r>
              <a:rPr lang="en-GB" altLang="en-US" dirty="0" err="1"/>
              <a:t>gan</a:t>
            </a:r>
            <a:r>
              <a:rPr lang="en-GB" altLang="en-US" dirty="0"/>
              <a:t> y </a:t>
            </a:r>
            <a:r>
              <a:rPr lang="en-GB" altLang="en-US" dirty="0" err="1"/>
              <a:t>Cadeirydd</a:t>
            </a:r>
            <a:r>
              <a:rPr lang="en-GB" altLang="en-US" dirty="0"/>
              <a:t> = Jane Taylor Williams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30296-FACC-8B56-EAC4-819DCC598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10850" cy="522287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Dwi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bellach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gadeirydd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Gyngor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Llanbedr,  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ers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Mai 2024 Yn is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Gadeirydd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hynny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Bod y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gadeirydd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gwneud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Gwaith Is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Gadeirydd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am y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flwyddyn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  Neb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sefyll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fel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gadeirydd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Mae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bod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gyfnod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pur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anodd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mae’r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Cynghorwyr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cefnogi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gilydd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diolch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I chi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gyd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 Ac I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bawb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am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roi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fyny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efo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drwy’r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flwyddyn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Ddim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hawdd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bob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amser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Materion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mwyaf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y Cyngor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parthed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Ffordd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Newydd a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Ennillion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Cyflum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Bus shelters – un ger y Vic ac un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arall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ger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Hafan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Artro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gosod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  Angen ail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leoli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y map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llwybrau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mainc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ger y Vic.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Wal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gynnal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Ardudwy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ail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godi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Never cut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hefyd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edrych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dda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 A da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gweld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pawb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ymgynull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yma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unwaith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rhagor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toiledau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face lift,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bod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rhaid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I rai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ddyfetha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petha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Fandaliaeth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6EFBCB8-0598-48B4-268A-73F76F13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4550"/>
          </a:xfrm>
        </p:spPr>
        <p:txBody>
          <a:bodyPr/>
          <a:lstStyle/>
          <a:p>
            <a:pPr eaLnBrk="1" hangingPunct="1"/>
            <a:r>
              <a:rPr lang="en-GB" altLang="en-US" dirty="0"/>
              <a:t>Cyllideb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7E44FACE-F589-518A-77B9-D5A81297C9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319892"/>
            <a:ext cx="10515600" cy="5053013"/>
          </a:xfrm>
        </p:spPr>
        <p:txBody>
          <a:bodyPr/>
          <a:lstStyle/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Cyllideb y Cyngor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yw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£21000 0nd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gorfod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codi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ystod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2025/26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talu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£4000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cyfraniad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gadw’r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toiledau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agored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drwy’r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flwyddyn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Gyngor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Gwynedd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Prynwyd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coed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Nadolig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bach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er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mwyn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harddu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goleuo’r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Pentref</a:t>
            </a:r>
            <a:endParaRPr lang="en-GB" alt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Rhoddwyd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cyfraniad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Gwyl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Gwrw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tuag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at y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golau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nadolig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Paentio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golchi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offer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bach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y plant – Gwaith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cynhyddol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rhain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dangos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gymaint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ddefnydd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maent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cael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angen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cyllid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o hyd.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Torri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Chwarae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gyd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Gofalu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am y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fynwent</a:t>
            </a:r>
            <a:endParaRPr lang="en-GB" alt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Gofalu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am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gof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golofn</a:t>
            </a:r>
            <a:endParaRPr lang="en-GB" alt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Torri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llwybrau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dim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digon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rhain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cael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gwneud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Diffyg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ymgymerwyr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gwaith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endParaRPr lang="en-GB" alt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Cost zoom am y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flwyddyn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adaliad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alt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Clerc.  £746.27</a:t>
            </a:r>
          </a:p>
          <a:p>
            <a:pPr eaLnBrk="1" hangingPunct="1"/>
            <a:endParaRPr lang="en-GB" alt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7E4A5798-0427-B6C6-67D7-C9266370A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Gwaith y Cyngor a </a:t>
            </a:r>
            <a:r>
              <a:rPr lang="en-GB" altLang="en-US" dirty="0" err="1"/>
              <a:t>cyfrifoldebau</a:t>
            </a:r>
            <a:endParaRPr lang="en-GB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3C7F805E-7C9B-A0A1-3F40-E9B487D01D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Rheoli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eiddo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chwarae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deiliog,y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fynwent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plwyf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llwybrau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gof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golofn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Awst 2020 –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trefnu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cyfarfodydd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zoom (pro– er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mwyn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cael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cyfieithydd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o hir bell) Yn dal I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dalu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hwn</a:t>
            </a:r>
            <a:endParaRPr lang="en-GB" alt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Gweinyddiaeth</a:t>
            </a:r>
            <a:endParaRPr lang="en-GB" altLang="en-US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Cyfarfodydd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rhithiol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Nifer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fechan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o’r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rhain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bellach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Penodwyd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Cyngor Gwynedd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fel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archwiliwr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Mewnol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2024/25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Lwfansau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adolygu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dim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newid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, dim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taliadau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wedi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hysbysebu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hyn</a:t>
            </a:r>
            <a:endParaRPr lang="en-GB" alt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Gweler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wefan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Newydd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wedd</a:t>
            </a:r>
            <a:endParaRPr lang="en-GB" alt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Cadw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asesiad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risg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Cadw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cofnod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buddiant</a:t>
            </a:r>
            <a:endParaRPr lang="en-GB" alt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Hyfforddiant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? E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bost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cael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rannu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I nodi pan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fydd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cyrsiau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gael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E9C7CF3-4A79-71FF-E2AC-B1C89472D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/>
              <a:t>Cynrychioli</a:t>
            </a:r>
            <a:r>
              <a:rPr lang="en-GB" altLang="en-US" dirty="0"/>
              <a:t> </a:t>
            </a:r>
            <a:r>
              <a:rPr lang="en-GB" altLang="en-US" dirty="0" err="1"/>
              <a:t>eich</a:t>
            </a:r>
            <a:r>
              <a:rPr lang="en-GB" altLang="en-US" dirty="0"/>
              <a:t> </a:t>
            </a:r>
            <a:r>
              <a:rPr lang="en-GB" altLang="en-US" dirty="0" err="1"/>
              <a:t>Cymuned</a:t>
            </a:r>
            <a:endParaRPr lang="en-GB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E3C05CF-ED18-3992-A4F4-E34E7B2900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Llywodraethwyr Ysgol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Ardudwy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x1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Llywodraethwyr Ysgol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Gynradd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Llanbedr x 3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Pwyllgor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Ardal Meirionnydd – Un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Llais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Cymru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Ymgysylltu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gyda’r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Gymuned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– 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drwy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wefan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hysbysfwrdd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tudalen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facebook</a:t>
            </a: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Pwyllgor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Neuadd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Gymdeithasol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    -   Cyngor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llawn</a:t>
            </a: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Cynrychiolaeth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Parc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Cenedlaethol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,  x 1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Pwyllgor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Huchenfeld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- 3</a:t>
            </a:r>
          </a:p>
          <a:p>
            <a:pPr eaLnBrk="1" hangingPunct="1">
              <a:defRPr/>
            </a:pPr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7EEB1FB-40DC-3F4E-C24E-349D29CEE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Gwaith yn y Pentref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15DF0-4A22-D0DA-8E2C-017610DBD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Deiliog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torri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chwarae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fynwent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gof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golofn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llwybrau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llwybrau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coedlannau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gardd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goffa</a:t>
            </a: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Cadw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diffib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wal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y vic. Wedi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cael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cas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Newydd,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diolch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gwmni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Chwarel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Minffordd</a:t>
            </a: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Cynnal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meinciau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a’u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symud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dro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dro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cofnodi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asedau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asesiad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risg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Cysylltu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gyda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pryder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bont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thraffic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Llanbedr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Mynd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ati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roi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pwysau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gwahanol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Awdurdodau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parthed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canlynol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Baw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cwn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clirio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llwybrau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cyfoeth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naturiol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parthed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coed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yr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afon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llinellau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melyn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dwbwl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rhan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o’r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pentref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tylla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ffyrdd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torri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ochr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ffyrdd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Graeanu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ffyrdd</a:t>
            </a: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Trefniant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 Sul y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Cofio</a:t>
            </a: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Y Cyngor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arwain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gasglu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sbwriel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gwirfoddolwyr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.  Hyn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achos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bryder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Llanbedr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fler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iawn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Diolch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I Tim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Tacluso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Gwynedd am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cymorth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bob </a:t>
            </a:r>
            <a:r>
              <a:rPr lang="en-GB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amser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908BC03-9EFB-AFE5-8A0C-926EF00772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Cynrychiolwyr – eich Cynghorwyr wedi Etholiadau 5.5.22 (dim etholiad yn Llanbedr)</a:t>
            </a:r>
            <a:endParaRPr lang="en-GB" altLang="en-US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F8FD385-4D89-4D73-9297-E60534F273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000" dirty="0"/>
              <a:t>William Eirwyn Thomas </a:t>
            </a:r>
            <a:r>
              <a:rPr lang="en-GB" altLang="en-US" sz="2000" dirty="0" err="1"/>
              <a:t>Cadeirydd</a:t>
            </a:r>
            <a:r>
              <a:rPr lang="en-GB" altLang="en-US" sz="2000" dirty="0"/>
              <a:t> </a:t>
            </a:r>
            <a:r>
              <a:rPr lang="en-GB" altLang="en-US" sz="2000" dirty="0" err="1"/>
              <a:t>ar</a:t>
            </a:r>
            <a:r>
              <a:rPr lang="en-GB" altLang="en-US" sz="2000" dirty="0"/>
              <a:t> y Cyngor </a:t>
            </a:r>
            <a:r>
              <a:rPr lang="en-GB" altLang="en-US" sz="2000" dirty="0" err="1"/>
              <a:t>ers</a:t>
            </a:r>
            <a:r>
              <a:rPr lang="en-GB" altLang="en-US" sz="2000" dirty="0"/>
              <a:t> 1.6.2006 </a:t>
            </a:r>
            <a:r>
              <a:rPr lang="en-GB" altLang="en-US" sz="2000" dirty="0" err="1"/>
              <a:t>cyfethol</a:t>
            </a:r>
            <a:endParaRPr lang="en-GB" altLang="en-US" sz="2000" dirty="0"/>
          </a:p>
          <a:p>
            <a:pPr eaLnBrk="1" hangingPunct="1"/>
            <a:r>
              <a:rPr lang="en-GB" altLang="en-US" sz="2000" dirty="0"/>
              <a:t>Jane Taylor Williams  - Is </a:t>
            </a:r>
            <a:r>
              <a:rPr lang="en-GB" altLang="en-US" sz="2000" dirty="0" err="1"/>
              <a:t>gadeirydd</a:t>
            </a:r>
            <a:r>
              <a:rPr lang="en-GB" altLang="en-US" sz="2000" dirty="0"/>
              <a:t> – eth. 5.5.22</a:t>
            </a:r>
          </a:p>
          <a:p>
            <a:pPr eaLnBrk="1" hangingPunct="1"/>
            <a:r>
              <a:rPr lang="en-GB" altLang="en-US" sz="2000" dirty="0"/>
              <a:t>Annwen Hughes  </a:t>
            </a:r>
            <a:r>
              <a:rPr lang="en-GB" altLang="en-US" sz="2000" dirty="0" err="1"/>
              <a:t>Cynghorydd</a:t>
            </a:r>
            <a:r>
              <a:rPr lang="en-GB" altLang="en-US" sz="2000" dirty="0"/>
              <a:t> a </a:t>
            </a:r>
            <a:r>
              <a:rPr lang="en-GB" altLang="en-US" sz="2000" dirty="0" err="1"/>
              <a:t>Cynrychiolaeth</a:t>
            </a:r>
            <a:r>
              <a:rPr lang="en-GB" altLang="en-US" sz="2000" dirty="0"/>
              <a:t> Cyngor </a:t>
            </a:r>
            <a:r>
              <a:rPr lang="en-GB" altLang="en-US" sz="2000"/>
              <a:t>Gwynedd 2012 </a:t>
            </a:r>
            <a:r>
              <a:rPr lang="en-GB" altLang="en-US" sz="2000" dirty="0" err="1"/>
              <a:t>etholwyd</a:t>
            </a:r>
            <a:endParaRPr lang="en-GB" altLang="en-US" sz="2000" dirty="0"/>
          </a:p>
          <a:p>
            <a:pPr eaLnBrk="1" hangingPunct="1"/>
            <a:r>
              <a:rPr lang="en-GB" altLang="en-US" sz="2000" dirty="0"/>
              <a:t>Gwynfor Owen  </a:t>
            </a:r>
            <a:r>
              <a:rPr lang="en-GB" altLang="en-US" sz="2000" dirty="0" err="1"/>
              <a:t>Cynrychiolydd</a:t>
            </a:r>
            <a:r>
              <a:rPr lang="en-GB" altLang="en-US" sz="2000" dirty="0"/>
              <a:t> Cyngor Gwynedd Ward Llanbedr </a:t>
            </a:r>
            <a:r>
              <a:rPr lang="en-GB" altLang="en-US" sz="2000" dirty="0" err="1"/>
              <a:t>etholwyd</a:t>
            </a:r>
            <a:r>
              <a:rPr lang="en-GB" altLang="en-US" sz="2000" dirty="0"/>
              <a:t> 5.5.22</a:t>
            </a:r>
          </a:p>
          <a:p>
            <a:pPr eaLnBrk="1" hangingPunct="1"/>
            <a:r>
              <a:rPr lang="en-GB" altLang="en-US" sz="2000" dirty="0"/>
              <a:t>Kevin </a:t>
            </a:r>
            <a:r>
              <a:rPr lang="en-GB" altLang="en-US" sz="2000" dirty="0" err="1"/>
              <a:t>Titley</a:t>
            </a:r>
            <a:r>
              <a:rPr lang="en-GB" altLang="en-US" sz="2000" dirty="0"/>
              <a:t>- </a:t>
            </a:r>
            <a:r>
              <a:rPr lang="en-GB" altLang="en-US" sz="2000" dirty="0" err="1"/>
              <a:t>cyfethol</a:t>
            </a:r>
            <a:r>
              <a:rPr lang="en-GB" altLang="en-US" sz="2000" dirty="0"/>
              <a:t> </a:t>
            </a:r>
            <a:r>
              <a:rPr lang="en-GB" altLang="en-US" sz="2000" dirty="0" err="1"/>
              <a:t>yn</a:t>
            </a:r>
            <a:r>
              <a:rPr lang="en-GB" altLang="en-US" sz="2000" dirty="0"/>
              <a:t> 6.9.2007</a:t>
            </a:r>
          </a:p>
          <a:p>
            <a:pPr eaLnBrk="1" hangingPunct="1"/>
            <a:r>
              <a:rPr lang="en-GB" altLang="en-US" sz="2000" dirty="0"/>
              <a:t>Robin Ward - 2017</a:t>
            </a:r>
          </a:p>
          <a:p>
            <a:pPr eaLnBrk="1" hangingPunct="1"/>
            <a:r>
              <a:rPr lang="en-GB" altLang="en-US" sz="2000" dirty="0"/>
              <a:t>Helen Johns- 2015</a:t>
            </a:r>
          </a:p>
          <a:p>
            <a:pPr eaLnBrk="1" hangingPunct="1"/>
            <a:r>
              <a:rPr lang="en-GB" altLang="en-US" sz="2000" dirty="0"/>
              <a:t>Luise Vassie- eth 5.5.22  </a:t>
            </a:r>
          </a:p>
          <a:p>
            <a:pPr eaLnBrk="1" hangingPunct="1"/>
            <a:r>
              <a:rPr lang="en-GB" altLang="en-US" sz="2000" dirty="0"/>
              <a:t>Nia Jones – </a:t>
            </a:r>
            <a:r>
              <a:rPr lang="en-GB" altLang="en-US" sz="2000" dirty="0" err="1"/>
              <a:t>cyf</a:t>
            </a:r>
            <a:r>
              <a:rPr lang="en-GB" altLang="en-US" sz="2000" dirty="0"/>
              <a:t> – </a:t>
            </a:r>
            <a:r>
              <a:rPr lang="en-GB" altLang="en-US" sz="2000" dirty="0" err="1"/>
              <a:t>Mehefin</a:t>
            </a:r>
            <a:r>
              <a:rPr lang="en-GB" altLang="en-US" sz="2000" dirty="0"/>
              <a:t> 2022</a:t>
            </a:r>
          </a:p>
          <a:p>
            <a:pPr eaLnBrk="1" hangingPunct="1"/>
            <a:r>
              <a:rPr lang="en-GB" altLang="en-US" sz="2000" dirty="0"/>
              <a:t>John Evans. – </a:t>
            </a:r>
            <a:r>
              <a:rPr lang="en-GB" altLang="en-US" sz="2000" dirty="0" err="1"/>
              <a:t>cyf</a:t>
            </a:r>
            <a:r>
              <a:rPr lang="en-GB" altLang="en-US" sz="2000" dirty="0"/>
              <a:t> – </a:t>
            </a:r>
            <a:r>
              <a:rPr lang="en-GB" altLang="en-US" sz="2000" dirty="0" err="1"/>
              <a:t>Mehefin</a:t>
            </a:r>
            <a:r>
              <a:rPr lang="en-GB" altLang="en-US" sz="2000" dirty="0"/>
              <a:t> 2022</a:t>
            </a:r>
          </a:p>
          <a:p>
            <a:pPr eaLnBrk="1" hangingPunct="1"/>
            <a:r>
              <a:rPr lang="en-GB" altLang="en-US" sz="2000" dirty="0"/>
              <a:t>Annwen Hughes – </a:t>
            </a:r>
            <a:r>
              <a:rPr lang="en-GB" altLang="en-US" sz="2000" dirty="0" err="1"/>
              <a:t>cyf</a:t>
            </a:r>
            <a:r>
              <a:rPr lang="en-GB" altLang="en-US" sz="2000" dirty="0"/>
              <a:t> – </a:t>
            </a:r>
            <a:r>
              <a:rPr lang="en-GB" altLang="en-US" sz="2000" dirty="0" err="1"/>
              <a:t>Mehefin</a:t>
            </a:r>
            <a:r>
              <a:rPr lang="en-GB" altLang="en-US" sz="2000" dirty="0"/>
              <a:t> 2022</a:t>
            </a:r>
          </a:p>
          <a:p>
            <a:pPr eaLnBrk="1" hangingPunct="1"/>
            <a:endParaRPr lang="en-GB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167CE-E6A0-29AF-132D-5304A7994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Ystadegau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ystod</a:t>
            </a:r>
            <a:r>
              <a:rPr lang="en-GB" dirty="0"/>
              <a:t> 2024/25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CE9665-2FE9-5AA2-F573-487A315A4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Nifer</a:t>
            </a:r>
            <a:r>
              <a:rPr lang="en-GB" dirty="0"/>
              <a:t> </a:t>
            </a:r>
            <a:r>
              <a:rPr lang="en-GB" dirty="0" err="1"/>
              <a:t>cyfarfodydd</a:t>
            </a:r>
            <a:r>
              <a:rPr lang="en-GB" dirty="0"/>
              <a:t> </a:t>
            </a:r>
            <a:r>
              <a:rPr lang="en-GB" dirty="0" err="1"/>
              <a:t>o’r</a:t>
            </a:r>
            <a:r>
              <a:rPr lang="en-GB" dirty="0"/>
              <a:t> Cyngor </a:t>
            </a:r>
            <a:r>
              <a:rPr lang="en-GB" dirty="0" err="1"/>
              <a:t>llawn</a:t>
            </a:r>
            <a:r>
              <a:rPr lang="en-GB" dirty="0"/>
              <a:t>    3</a:t>
            </a:r>
          </a:p>
          <a:p>
            <a:r>
              <a:rPr lang="en-GB" dirty="0" err="1"/>
              <a:t>Cwynion</a:t>
            </a:r>
            <a:r>
              <a:rPr lang="en-GB" dirty="0"/>
              <a:t>     </a:t>
            </a:r>
            <a:r>
              <a:rPr lang="en-GB" dirty="0" err="1"/>
              <a:t>nifer</a:t>
            </a:r>
            <a:r>
              <a:rPr lang="en-GB" dirty="0"/>
              <a:t> </a:t>
            </a:r>
            <a:r>
              <a:rPr lang="en-GB" dirty="0" err="1"/>
              <a:t>parthed</a:t>
            </a:r>
            <a:r>
              <a:rPr lang="en-GB" dirty="0"/>
              <a:t> </a:t>
            </a:r>
            <a:r>
              <a:rPr lang="en-GB" dirty="0" err="1"/>
              <a:t>gor</a:t>
            </a:r>
            <a:r>
              <a:rPr lang="en-GB" dirty="0"/>
              <a:t> </a:t>
            </a:r>
            <a:r>
              <a:rPr lang="en-GB" dirty="0" err="1"/>
              <a:t>dyfiant</a:t>
            </a:r>
            <a:r>
              <a:rPr lang="en-GB" dirty="0"/>
              <a:t> etc.                </a:t>
            </a:r>
          </a:p>
          <a:p>
            <a:r>
              <a:rPr lang="en-GB" dirty="0" err="1"/>
              <a:t>Aelodau</a:t>
            </a:r>
            <a:r>
              <a:rPr lang="en-GB" dirty="0"/>
              <a:t> Newydd 5.5.22</a:t>
            </a:r>
          </a:p>
          <a:p>
            <a:r>
              <a:rPr lang="en-GB" dirty="0" err="1"/>
              <a:t>Ymddiswyddiad</a:t>
            </a:r>
            <a:r>
              <a:rPr lang="en-GB" dirty="0"/>
              <a:t>     0</a:t>
            </a:r>
          </a:p>
          <a:p>
            <a:r>
              <a:rPr lang="en-GB" dirty="0" err="1"/>
              <a:t>Nifer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hawlio</a:t>
            </a:r>
            <a:r>
              <a:rPr lang="en-GB" dirty="0"/>
              <a:t> </a:t>
            </a:r>
            <a:r>
              <a:rPr lang="en-GB" dirty="0" err="1"/>
              <a:t>lwfans</a:t>
            </a:r>
            <a:r>
              <a:rPr lang="en-GB" dirty="0"/>
              <a:t> 0</a:t>
            </a:r>
          </a:p>
          <a:p>
            <a:r>
              <a:rPr lang="en-GB" dirty="0" err="1"/>
              <a:t>Ymgynghoriadau</a:t>
            </a:r>
            <a:r>
              <a:rPr lang="en-GB" dirty="0"/>
              <a:t> </a:t>
            </a:r>
            <a:r>
              <a:rPr lang="en-GB" dirty="0" err="1"/>
              <a:t>gyda’r</a:t>
            </a:r>
            <a:r>
              <a:rPr lang="en-GB" dirty="0"/>
              <a:t> </a:t>
            </a:r>
            <a:r>
              <a:rPr lang="en-GB" dirty="0" err="1"/>
              <a:t>Gymuned</a:t>
            </a:r>
            <a:r>
              <a:rPr lang="en-GB" dirty="0"/>
              <a:t>    </a:t>
            </a:r>
            <a:r>
              <a:rPr lang="en-GB" dirty="0" err="1"/>
              <a:t>Weltag</a:t>
            </a:r>
            <a:r>
              <a:rPr lang="en-GB" dirty="0"/>
              <a:t> x 3</a:t>
            </a:r>
          </a:p>
          <a:p>
            <a:r>
              <a:rPr lang="en-GB" dirty="0" err="1"/>
              <a:t>Nifer</a:t>
            </a:r>
            <a:r>
              <a:rPr lang="en-GB" dirty="0"/>
              <a:t> </a:t>
            </a:r>
            <a:r>
              <a:rPr lang="en-GB" dirty="0" err="1"/>
              <a:t>Claddedigaethau</a:t>
            </a:r>
            <a:r>
              <a:rPr lang="en-GB" dirty="0"/>
              <a:t>    2 </a:t>
            </a:r>
            <a:r>
              <a:rPr lang="en-GB" dirty="0" err="1"/>
              <a:t>gweddillion</a:t>
            </a:r>
            <a:r>
              <a:rPr lang="en-GB" dirty="0"/>
              <a:t> a 2 </a:t>
            </a:r>
            <a:r>
              <a:rPr lang="en-GB" dirty="0" err="1"/>
              <a:t>claddedigaeth</a:t>
            </a:r>
            <a:r>
              <a:rPr lang="en-GB" dirty="0"/>
              <a:t>’{</a:t>
            </a:r>
          </a:p>
          <a:p>
            <a:r>
              <a:rPr lang="en-GB" dirty="0" err="1"/>
              <a:t>Trafod</a:t>
            </a:r>
            <a:r>
              <a:rPr lang="en-GB" dirty="0"/>
              <a:t> Ceisiadau </a:t>
            </a:r>
            <a:r>
              <a:rPr lang="en-GB" dirty="0" err="1"/>
              <a:t>Cynllunio</a:t>
            </a:r>
            <a:r>
              <a:rPr lang="en-GB" dirty="0"/>
              <a:t> - 3</a:t>
            </a:r>
          </a:p>
        </p:txBody>
      </p:sp>
    </p:spTree>
    <p:extLst>
      <p:ext uri="{BB962C8B-B14F-4D97-AF65-F5344CB8AC3E}">
        <p14:creationId xmlns:p14="http://schemas.microsoft.com/office/powerpoint/2010/main" val="249928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D966"/>
            </a:gs>
            <a:gs pos="74001">
              <a:srgbClr val="ABC0E4"/>
            </a:gs>
            <a:gs pos="83000">
              <a:srgbClr val="ABC0E4"/>
            </a:gs>
            <a:gs pos="100000">
              <a:srgbClr val="C7D5E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4349394-893B-0220-39E6-DE74B3CA3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Hyfforddiant Cynghorwyr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B761152-D87E-C269-2996-DE31AE50C2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1800" dirty="0"/>
              <a:t>Cyllideb o £300 </a:t>
            </a:r>
            <a:r>
              <a:rPr lang="en-GB" altLang="en-US" sz="1800" dirty="0" err="1"/>
              <a:t>hyn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yn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cynnwys</a:t>
            </a:r>
            <a:r>
              <a:rPr lang="en-GB" altLang="en-US" sz="1800" dirty="0"/>
              <a:t> </a:t>
            </a:r>
            <a:r>
              <a:rPr lang="en-GB" altLang="en-US" sz="1800" dirty="0" err="1"/>
              <a:t>Aelodaeth</a:t>
            </a:r>
            <a:r>
              <a:rPr lang="en-GB" altLang="en-US" sz="1800" dirty="0"/>
              <a:t> y Cyngor </a:t>
            </a:r>
            <a:r>
              <a:rPr lang="en-GB" altLang="en-US" sz="1800" dirty="0" err="1"/>
              <a:t>hefyd</a:t>
            </a:r>
            <a:r>
              <a:rPr lang="en-GB" altLang="en-US" sz="1800" dirty="0"/>
              <a:t>.</a:t>
            </a:r>
          </a:p>
          <a:p>
            <a:pPr eaLnBrk="1" hangingPunct="1"/>
            <a:r>
              <a:rPr lang="en-GB" altLang="en-US" sz="1800" dirty="0" err="1"/>
              <a:t>Hyfforddiant</a:t>
            </a:r>
            <a:r>
              <a:rPr lang="en-GB" altLang="en-US" sz="1800" dirty="0"/>
              <a:t> Un </a:t>
            </a:r>
            <a:r>
              <a:rPr lang="en-GB" altLang="en-US" sz="1800" dirty="0" err="1"/>
              <a:t>Llais</a:t>
            </a:r>
            <a:r>
              <a:rPr lang="en-GB" altLang="en-US" sz="1800" dirty="0"/>
              <a:t> Cymru </a:t>
            </a:r>
            <a:r>
              <a:rPr lang="en-GB" altLang="en-US" sz="1800" dirty="0" err="1"/>
              <a:t>ar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gael</a:t>
            </a:r>
            <a:r>
              <a:rPr lang="en-GB" altLang="en-US" sz="1800" dirty="0"/>
              <a:t> – </a:t>
            </a:r>
            <a:r>
              <a:rPr lang="en-GB" altLang="en-US" sz="1800" dirty="0" err="1"/>
              <a:t>rhan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fwyaf</a:t>
            </a:r>
            <a:r>
              <a:rPr lang="en-GB" altLang="en-US" sz="1800" dirty="0"/>
              <a:t> </a:t>
            </a:r>
            <a:r>
              <a:rPr lang="en-GB" altLang="en-US" sz="1800" dirty="0" err="1"/>
              <a:t>o’r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amser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yn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saesneg</a:t>
            </a:r>
            <a:r>
              <a:rPr lang="en-GB" altLang="en-US" sz="1800" dirty="0"/>
              <a:t>.</a:t>
            </a:r>
          </a:p>
          <a:p>
            <a:pPr eaLnBrk="1" hangingPunct="1"/>
            <a:r>
              <a:rPr lang="en-GB" altLang="en-US" sz="1800" dirty="0"/>
              <a:t>Cost £35 y </a:t>
            </a:r>
            <a:r>
              <a:rPr lang="en-GB" altLang="en-US" sz="1800" dirty="0" err="1"/>
              <a:t>Cynghorwr</a:t>
            </a:r>
            <a:r>
              <a:rPr lang="en-GB" altLang="en-US" sz="1800" dirty="0"/>
              <a:t>   9 </a:t>
            </a:r>
            <a:r>
              <a:rPr lang="en-GB" altLang="en-US" sz="1800" dirty="0" err="1"/>
              <a:t>Cynghorydd</a:t>
            </a:r>
            <a:r>
              <a:rPr lang="en-GB" altLang="en-US" sz="1800" dirty="0"/>
              <a:t> x £35 = £315</a:t>
            </a:r>
          </a:p>
          <a:p>
            <a:pPr eaLnBrk="1" hangingPunct="1"/>
            <a:r>
              <a:rPr lang="en-GB" altLang="en-US" sz="1800" dirty="0"/>
              <a:t>Cost </a:t>
            </a:r>
            <a:r>
              <a:rPr lang="en-GB" altLang="en-US" sz="1800" dirty="0" err="1"/>
              <a:t>ychwanegol</a:t>
            </a:r>
            <a:r>
              <a:rPr lang="en-GB" altLang="en-US" sz="1800" dirty="0"/>
              <a:t> </a:t>
            </a:r>
            <a:r>
              <a:rPr lang="en-GB" altLang="en-US" sz="1800" dirty="0" err="1"/>
              <a:t>os</a:t>
            </a:r>
            <a:r>
              <a:rPr lang="en-GB" altLang="en-US" sz="1800" dirty="0"/>
              <a:t> </a:t>
            </a:r>
            <a:r>
              <a:rPr lang="en-GB" altLang="en-US" sz="1800" dirty="0" err="1"/>
              <a:t>yn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trafeilio</a:t>
            </a:r>
            <a:r>
              <a:rPr lang="en-GB" altLang="en-US" sz="1800" dirty="0"/>
              <a:t> – </a:t>
            </a:r>
            <a:r>
              <a:rPr lang="en-GB" altLang="en-US" sz="1800" dirty="0" err="1"/>
              <a:t>mannau</a:t>
            </a:r>
            <a:r>
              <a:rPr lang="en-GB" altLang="en-US" sz="1800" dirty="0"/>
              <a:t> </a:t>
            </a:r>
            <a:r>
              <a:rPr lang="en-GB" altLang="en-US" sz="1800" dirty="0" err="1"/>
              <a:t>fel</a:t>
            </a:r>
            <a:r>
              <a:rPr lang="en-GB" altLang="en-US" sz="1800" dirty="0"/>
              <a:t> </a:t>
            </a:r>
            <a:r>
              <a:rPr lang="en-GB" altLang="en-US" sz="1800" dirty="0" err="1"/>
              <a:t>Wyddgrug</a:t>
            </a:r>
            <a:r>
              <a:rPr lang="en-GB" altLang="en-US" sz="1800" dirty="0"/>
              <a:t>, </a:t>
            </a:r>
            <a:r>
              <a:rPr lang="en-GB" altLang="en-US" sz="1800" dirty="0" err="1"/>
              <a:t>Wrecsam</a:t>
            </a:r>
            <a:endParaRPr lang="en-GB" altLang="en-US" sz="1800" dirty="0"/>
          </a:p>
          <a:p>
            <a:pPr eaLnBrk="1" hangingPunct="1"/>
            <a:r>
              <a:rPr lang="en-GB" altLang="en-US" sz="1800" dirty="0"/>
              <a:t>Y Clerc </a:t>
            </a:r>
            <a:r>
              <a:rPr lang="en-GB" altLang="en-US" sz="1800" dirty="0" err="1"/>
              <a:t>wedi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gneud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hyfforddiant</a:t>
            </a:r>
            <a:r>
              <a:rPr lang="en-GB" altLang="en-US" sz="1800" dirty="0"/>
              <a:t> Cod </a:t>
            </a:r>
            <a:r>
              <a:rPr lang="en-GB" altLang="en-US" sz="1800" dirty="0" err="1"/>
              <a:t>Ymddygiad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beth</a:t>
            </a:r>
            <a:r>
              <a:rPr lang="en-GB" altLang="en-US" sz="1800" dirty="0"/>
              <a:t> </a:t>
            </a:r>
            <a:r>
              <a:rPr lang="en-GB" altLang="en-US" sz="1800" dirty="0" err="1"/>
              <a:t>amser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yn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ol</a:t>
            </a:r>
            <a:r>
              <a:rPr lang="en-GB" altLang="en-US" sz="1800" dirty="0"/>
              <a:t>.</a:t>
            </a:r>
          </a:p>
          <a:p>
            <a:pPr eaLnBrk="1" hangingPunct="1"/>
            <a:r>
              <a:rPr lang="en-GB" altLang="en-US" sz="1800" dirty="0" err="1"/>
              <a:t>Cyn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gynghorydd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Iolyn</a:t>
            </a:r>
            <a:r>
              <a:rPr lang="en-GB" altLang="en-US" sz="1800" dirty="0"/>
              <a:t> Jones </a:t>
            </a:r>
            <a:r>
              <a:rPr lang="en-GB" altLang="en-US" sz="1800" dirty="0" err="1"/>
              <a:t>wedi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gneud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hyfforddiant</a:t>
            </a:r>
            <a:r>
              <a:rPr lang="en-GB" altLang="en-US" sz="1800" dirty="0"/>
              <a:t> </a:t>
            </a:r>
            <a:r>
              <a:rPr lang="en-GB" altLang="en-US" sz="1800" dirty="0" err="1"/>
              <a:t>cyllid</a:t>
            </a:r>
            <a:endParaRPr lang="en-GB" altLang="en-US" sz="1800" dirty="0"/>
          </a:p>
          <a:p>
            <a:pPr eaLnBrk="1" hangingPunct="1"/>
            <a:r>
              <a:rPr lang="en-GB" altLang="en-US" sz="1800" dirty="0" err="1"/>
              <a:t>Hefyd</a:t>
            </a:r>
            <a:r>
              <a:rPr lang="en-GB" altLang="en-US" sz="1800" dirty="0"/>
              <a:t> Parish Online – </a:t>
            </a:r>
            <a:r>
              <a:rPr lang="en-GB" altLang="en-US" sz="1800" dirty="0" err="1"/>
              <a:t>hyfforddiant</a:t>
            </a:r>
            <a:r>
              <a:rPr lang="en-GB" altLang="en-US" sz="1800" dirty="0"/>
              <a:t> </a:t>
            </a:r>
            <a:r>
              <a:rPr lang="en-GB" altLang="en-US" sz="1800" dirty="0" err="1"/>
              <a:t>mapiau</a:t>
            </a:r>
            <a:r>
              <a:rPr lang="en-GB" altLang="en-US" sz="1800" dirty="0"/>
              <a:t> </a:t>
            </a:r>
            <a:r>
              <a:rPr lang="en-GB" altLang="en-US" sz="1800" dirty="0" err="1"/>
              <a:t>wedi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ei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wneud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gan</a:t>
            </a:r>
            <a:r>
              <a:rPr lang="en-GB" altLang="en-US" sz="1800" dirty="0"/>
              <a:t> Gyn </a:t>
            </a:r>
            <a:r>
              <a:rPr lang="en-GB" altLang="en-US" sz="1800" dirty="0" err="1"/>
              <a:t>Gynghorwr</a:t>
            </a:r>
            <a:endParaRPr lang="en-GB" altLang="en-US" sz="1800" dirty="0"/>
          </a:p>
          <a:p>
            <a:pPr eaLnBrk="1" hangingPunct="1"/>
            <a:r>
              <a:rPr lang="en-GB" altLang="en-US" sz="1800" dirty="0" err="1"/>
              <a:t>Wedi</a:t>
            </a:r>
            <a:r>
              <a:rPr lang="en-GB" altLang="en-US" sz="1800" dirty="0"/>
              <a:t> trio </a:t>
            </a:r>
            <a:r>
              <a:rPr lang="en-GB" altLang="en-US" sz="1800" dirty="0" err="1"/>
              <a:t>mynd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ar</a:t>
            </a:r>
            <a:r>
              <a:rPr lang="en-GB" altLang="en-US" sz="1800" dirty="0"/>
              <a:t> 2 </a:t>
            </a:r>
            <a:r>
              <a:rPr lang="en-GB" altLang="en-US" sz="1800" dirty="0" err="1"/>
              <a:t>gwrs</a:t>
            </a:r>
            <a:r>
              <a:rPr lang="en-GB" altLang="en-US" sz="1800" dirty="0"/>
              <a:t> y </a:t>
            </a:r>
            <a:r>
              <a:rPr lang="en-GB" altLang="en-US" sz="1800" dirty="0" err="1"/>
              <a:t>llynedd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drwy’r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gymraeg</a:t>
            </a:r>
            <a:r>
              <a:rPr lang="en-GB" altLang="en-US" sz="1800" dirty="0"/>
              <a:t> – </a:t>
            </a:r>
            <a:r>
              <a:rPr lang="en-GB" altLang="en-US" sz="1800" dirty="0" err="1"/>
              <a:t>wedi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eu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gohirio</a:t>
            </a:r>
            <a:r>
              <a:rPr lang="en-GB" altLang="en-US" sz="1800" dirty="0"/>
              <a:t>. Dim </a:t>
            </a:r>
            <a:r>
              <a:rPr lang="en-GB" altLang="en-US" sz="1800" dirty="0" err="1"/>
              <a:t>digon</a:t>
            </a:r>
            <a:r>
              <a:rPr lang="en-GB" altLang="en-US" sz="1800" dirty="0"/>
              <a:t> o </a:t>
            </a:r>
            <a:r>
              <a:rPr lang="en-GB" altLang="en-US" sz="1800" dirty="0" err="1"/>
              <a:t>ddiddordeb</a:t>
            </a:r>
            <a:r>
              <a:rPr lang="en-GB" altLang="en-US" sz="1800" dirty="0"/>
              <a:t>. Zoom.</a:t>
            </a:r>
          </a:p>
          <a:p>
            <a:pPr eaLnBrk="1" hangingPunct="1"/>
            <a:r>
              <a:rPr lang="en-GB" altLang="en-US" sz="1800" dirty="0"/>
              <a:t>Y </a:t>
            </a:r>
            <a:r>
              <a:rPr lang="en-GB" altLang="en-US" sz="1800" dirty="0" err="1"/>
              <a:t>clerc</a:t>
            </a:r>
            <a:r>
              <a:rPr lang="en-GB" altLang="en-US" sz="1800" dirty="0"/>
              <a:t> </a:t>
            </a:r>
            <a:r>
              <a:rPr lang="en-GB" altLang="en-US" sz="1800" dirty="0" err="1"/>
              <a:t>wedi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arsylwi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mewn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cyfarfod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adeiladau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gwresog</a:t>
            </a:r>
            <a:r>
              <a:rPr lang="en-GB" altLang="en-US" sz="1800" dirty="0"/>
              <a:t>.</a:t>
            </a:r>
          </a:p>
          <a:p>
            <a:pPr eaLnBrk="1" hangingPunct="1"/>
            <a:r>
              <a:rPr lang="en-GB" altLang="en-US" sz="1800" dirty="0" err="1"/>
              <a:t>Anfon</a:t>
            </a:r>
            <a:r>
              <a:rPr lang="en-GB" altLang="en-US" sz="1800" dirty="0"/>
              <a:t> e </a:t>
            </a:r>
            <a:r>
              <a:rPr lang="en-GB" altLang="en-US" sz="1800" dirty="0" err="1"/>
              <a:t>bost</a:t>
            </a:r>
            <a:r>
              <a:rPr lang="en-GB" altLang="en-US" sz="1800" dirty="0"/>
              <a:t> </a:t>
            </a:r>
            <a:r>
              <a:rPr lang="en-GB" altLang="en-US" sz="1800" dirty="0" err="1"/>
              <a:t>allan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yn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hysbysebu</a:t>
            </a:r>
            <a:r>
              <a:rPr lang="en-GB" altLang="en-US" sz="1800" dirty="0"/>
              <a:t> </a:t>
            </a:r>
            <a:r>
              <a:rPr lang="en-GB" altLang="en-US" sz="1800" dirty="0" err="1"/>
              <a:t>unrhyw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gyrsiau</a:t>
            </a:r>
            <a:r>
              <a:rPr lang="en-GB" altLang="en-US" sz="1800" dirty="0"/>
              <a:t> </a:t>
            </a:r>
            <a:r>
              <a:rPr lang="en-GB" altLang="en-US" sz="1800" dirty="0" err="1"/>
              <a:t>posib</a:t>
            </a:r>
            <a:r>
              <a:rPr lang="en-GB" altLang="en-US" sz="1800" dirty="0"/>
              <a:t>.</a:t>
            </a:r>
          </a:p>
          <a:p>
            <a:pPr eaLnBrk="1" hangingPunct="1"/>
            <a:endParaRPr lang="en-GB" alt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</TotalTime>
  <Words>1071</Words>
  <Application>Microsoft Office PowerPoint</Application>
  <PresentationFormat>Widescreen</PresentationFormat>
  <Paragraphs>108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Office Theme</vt:lpstr>
      <vt:lpstr>Adroddiad Blynyddol Cyngor Llanbedr 2024/2025</vt:lpstr>
      <vt:lpstr>Gair gan y Cadeirydd = Jane Taylor Williams</vt:lpstr>
      <vt:lpstr>Cyllideb</vt:lpstr>
      <vt:lpstr>Gwaith y Cyngor a cyfrifoldebau</vt:lpstr>
      <vt:lpstr>Cynrychioli eich Cymuned</vt:lpstr>
      <vt:lpstr>Gwaith yn y Pentref</vt:lpstr>
      <vt:lpstr>Cynrychiolwyr – eich Cynghorwyr wedi Etholiadau 5.5.22 (dim etholiad yn Llanbedr)</vt:lpstr>
      <vt:lpstr>Ystadegau yn ystod 2024/25</vt:lpstr>
      <vt:lpstr>Hyfforddiant Cynghorwyr</vt:lpstr>
      <vt:lpstr>Y Dyfodol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Adroddiad Blynyddol Cyngor Llanbedr 2021/2022</dc:title>
  <dc:creator>cyngor plwy</dc:creator>
  <cp:lastModifiedBy>Mari Lloyd</cp:lastModifiedBy>
  <cp:revision>57</cp:revision>
  <dcterms:created xsi:type="dcterms:W3CDTF">2022-07-08T14:19:58Z</dcterms:created>
  <dcterms:modified xsi:type="dcterms:W3CDTF">2025-05-03T08:21:41Z</dcterms:modified>
</cp:coreProperties>
</file>